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821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43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221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91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7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90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0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78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5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21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53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60BB-6F90-432B-9F96-DF80CDF1762D}" type="datetimeFigureOut">
              <a:rPr lang="nl-NL" smtClean="0"/>
              <a:t>23-6-2017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B9C8-3081-4F75-950A-2458E712DF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23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5300" b="1" dirty="0" smtClean="0">
                <a:latin typeface="Tempus Sans ITC" panose="04020404030D07020202" pitchFamily="82" charset="0"/>
              </a:rPr>
              <a:t>Verzorg jezelf: </a:t>
            </a:r>
            <a:br>
              <a:rPr lang="nl-NL" sz="5300" b="1" dirty="0" smtClean="0">
                <a:latin typeface="Tempus Sans ITC" panose="04020404030D07020202" pitchFamily="82" charset="0"/>
              </a:rPr>
            </a:br>
            <a:r>
              <a:rPr lang="nl-NL" sz="5300" b="1" dirty="0" smtClean="0">
                <a:latin typeface="Tempus Sans ITC" panose="04020404030D07020202" pitchFamily="82" charset="0"/>
              </a:rPr>
              <a:t>Do´s </a:t>
            </a:r>
            <a:r>
              <a:rPr lang="nl-NL" sz="5300" b="1" dirty="0">
                <a:latin typeface="Tempus Sans ITC" panose="04020404030D07020202" pitchFamily="82" charset="0"/>
              </a:rPr>
              <a:t>&amp;</a:t>
            </a:r>
            <a:r>
              <a:rPr lang="nl-NL" sz="5300" b="1" dirty="0" smtClean="0">
                <a:latin typeface="Tempus Sans ITC" panose="04020404030D07020202" pitchFamily="82" charset="0"/>
              </a:rPr>
              <a:t> </a:t>
            </a:r>
            <a:r>
              <a:rPr lang="nl-NL" sz="5300" b="1" dirty="0" smtClean="0">
                <a:latin typeface="Tempus Sans ITC" panose="04020404030D07020202" pitchFamily="82" charset="0"/>
              </a:rPr>
              <a:t>Don´ts </a:t>
            </a:r>
            <a:r>
              <a:rPr lang="nl-NL" b="1" dirty="0" smtClean="0">
                <a:latin typeface="Tempus Sans ITC" panose="04020404030D07020202" pitchFamily="82" charset="0"/>
              </a:rPr>
              <a:t/>
            </a:r>
            <a:br>
              <a:rPr lang="nl-NL" b="1" dirty="0" smtClean="0">
                <a:latin typeface="Tempus Sans ITC" panose="04020404030D07020202" pitchFamily="82" charset="0"/>
              </a:rPr>
            </a:br>
            <a:r>
              <a:rPr lang="nl-NL" b="1" dirty="0">
                <a:latin typeface="Tempus Sans ITC" panose="04020404030D07020202" pitchFamily="82" charset="0"/>
              </a:rPr>
              <a:t/>
            </a:r>
            <a:br>
              <a:rPr lang="nl-NL" b="1" dirty="0">
                <a:latin typeface="Tempus Sans ITC" panose="04020404030D07020202" pitchFamily="82" charset="0"/>
              </a:rPr>
            </a:br>
            <a:endParaRPr lang="nl-NL" b="1" dirty="0">
              <a:latin typeface="Tempus Sans ITC" panose="04020404030D070202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8404448" cy="425642"/>
          </a:xfrm>
        </p:spPr>
        <p:txBody>
          <a:bodyPr>
            <a:noAutofit/>
          </a:bodyPr>
          <a:lstStyle/>
          <a:p>
            <a:r>
              <a:rPr lang="nl-NL" sz="1800" dirty="0" smtClean="0"/>
              <a:t>Werkkaart Do´s en Don´ts heb je nodig bij deze opdracht! Succes!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2310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8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endParaRPr lang="nl-NL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2800" dirty="0" smtClean="0">
                <a:latin typeface="Century Gothic" panose="020B0502020202020204" pitchFamily="34" charset="0"/>
              </a:rPr>
              <a:t>Handen wassen voordat je gaat koken is onzin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000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782960"/>
          </a:xfrm>
        </p:spPr>
        <p:txBody>
          <a:bodyPr>
            <a:no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Nabespreken en mening onderbouwen</a:t>
            </a:r>
            <a:endParaRPr lang="nl-N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Zoek als je klaar bent 1, 2 of 3 personen om dit na te bespreken</a:t>
            </a:r>
            <a:endParaRPr lang="nl-NL" dirty="0" smtClean="0">
              <a:latin typeface="Century Gothic" panose="020B0502020202020204" pitchFamily="34" charset="0"/>
            </a:endParaRPr>
          </a:p>
          <a:p>
            <a:pPr lvl="1"/>
            <a:r>
              <a:rPr lang="nl-NL" dirty="0" smtClean="0">
                <a:latin typeface="Century Gothic" panose="020B0502020202020204" pitchFamily="34" charset="0"/>
              </a:rPr>
              <a:t>Wat heeft iedereen geantwoord en </a:t>
            </a:r>
            <a:r>
              <a:rPr lang="nl-NL" dirty="0" smtClean="0">
                <a:latin typeface="Century Gothic" panose="020B0502020202020204" pitchFamily="34" charset="0"/>
              </a:rPr>
              <a:t>waarom?</a:t>
            </a:r>
            <a:endParaRPr lang="nl-NL" dirty="0" smtClean="0">
              <a:latin typeface="Century Gothic" panose="020B0502020202020204" pitchFamily="34" charset="0"/>
            </a:endParaRPr>
          </a:p>
          <a:p>
            <a:pPr lvl="1"/>
            <a:r>
              <a:rPr lang="nl-NL" dirty="0" smtClean="0">
                <a:latin typeface="Century Gothic" panose="020B0502020202020204" pitchFamily="34" charset="0"/>
              </a:rPr>
              <a:t>Geef je mening en onderbouw die door uit te lessen waarom je iets vindt</a:t>
            </a:r>
          </a:p>
          <a:p>
            <a:pPr lvl="1"/>
            <a:r>
              <a:rPr lang="nl-NL" dirty="0" smtClean="0">
                <a:latin typeface="Century Gothic" panose="020B0502020202020204" pitchFamily="34" charset="0"/>
              </a:rPr>
              <a:t>Heb respect voor elkaars mening en luister </a:t>
            </a:r>
            <a:r>
              <a:rPr lang="nl-NL" dirty="0" smtClean="0">
                <a:latin typeface="Century Gothic" panose="020B0502020202020204" pitchFamily="34" charset="0"/>
              </a:rPr>
              <a:t>naar elkaar </a:t>
            </a:r>
            <a:endParaRPr lang="nl-NL" dirty="0" smtClean="0">
              <a:latin typeface="Century Gothic" panose="020B0502020202020204" pitchFamily="34" charset="0"/>
            </a:endParaRPr>
          </a:p>
          <a:p>
            <a:endParaRPr lang="nl-NL" dirty="0" smtClean="0">
              <a:latin typeface="Century Gothic" panose="020B0502020202020204" pitchFamily="34" charset="0"/>
            </a:endParaRPr>
          </a:p>
          <a:p>
            <a:endParaRPr lang="nl-NL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Klaar? </a:t>
            </a:r>
            <a:r>
              <a:rPr lang="nl-NL" dirty="0" smtClean="0">
                <a:latin typeface="Century Gothic" panose="020B0502020202020204" pitchFamily="34" charset="0"/>
              </a:rPr>
              <a:t>Laat het je docent </a:t>
            </a:r>
            <a:r>
              <a:rPr lang="nl-NL" dirty="0" smtClean="0">
                <a:latin typeface="Century Gothic" panose="020B0502020202020204" pitchFamily="34" charset="0"/>
              </a:rPr>
              <a:t>weten</a:t>
            </a:r>
            <a:r>
              <a:rPr lang="nl-NL" dirty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en zorg dat de opdracht afgetekend wordt!</a:t>
            </a:r>
            <a:endParaRPr lang="nl-N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Inleiding</a:t>
            </a:r>
            <a:r>
              <a:rPr lang="nl-NL" dirty="0" smtClean="0"/>
              <a:t>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latin typeface="Century Gothic" panose="020B0502020202020204" pitchFamily="34" charset="0"/>
              </a:rPr>
              <a:t>Jullie krijgen </a:t>
            </a:r>
            <a:r>
              <a:rPr lang="nl-NL" b="1" dirty="0" smtClean="0">
                <a:latin typeface="Century Gothic" panose="020B0502020202020204" pitchFamily="34" charset="0"/>
              </a:rPr>
              <a:t>8 stellingen </a:t>
            </a:r>
            <a:r>
              <a:rPr lang="nl-NL" dirty="0" smtClean="0">
                <a:latin typeface="Century Gothic" panose="020B0502020202020204" pitchFamily="34" charset="0"/>
              </a:rPr>
              <a:t>te zien over persoonlijke hygiëne</a:t>
            </a:r>
          </a:p>
          <a:p>
            <a:r>
              <a:rPr lang="nl-NL" dirty="0" smtClean="0">
                <a:latin typeface="Century Gothic" panose="020B0502020202020204" pitchFamily="34" charset="0"/>
              </a:rPr>
              <a:t>Op jullie werkkaart staat een tabel met </a:t>
            </a:r>
            <a:r>
              <a:rPr lang="nl-NL" b="1" dirty="0" smtClean="0">
                <a:latin typeface="Century Gothic" panose="020B0502020202020204" pitchFamily="34" charset="0"/>
              </a:rPr>
              <a:t>DO</a:t>
            </a:r>
            <a:r>
              <a:rPr lang="nl-NL" dirty="0" smtClean="0">
                <a:latin typeface="Century Gothic" panose="020B0502020202020204" pitchFamily="34" charset="0"/>
              </a:rPr>
              <a:t> en </a:t>
            </a:r>
            <a:r>
              <a:rPr lang="nl-NL" b="1" dirty="0" smtClean="0">
                <a:latin typeface="Century Gothic" panose="020B0502020202020204" pitchFamily="34" charset="0"/>
              </a:rPr>
              <a:t>DON´T</a:t>
            </a:r>
          </a:p>
          <a:p>
            <a:r>
              <a:rPr lang="nl-NL" dirty="0" smtClean="0">
                <a:latin typeface="Century Gothic" panose="020B0502020202020204" pitchFamily="34" charset="0"/>
              </a:rPr>
              <a:t>Kies bij elke stelling of jij het een </a:t>
            </a:r>
            <a:r>
              <a:rPr lang="nl-NL" b="1" dirty="0" smtClean="0">
                <a:latin typeface="Century Gothic" panose="020B0502020202020204" pitchFamily="34" charset="0"/>
              </a:rPr>
              <a:t>DO</a:t>
            </a:r>
            <a:r>
              <a:rPr lang="nl-NL" dirty="0" smtClean="0">
                <a:latin typeface="Century Gothic" panose="020B0502020202020204" pitchFamily="34" charset="0"/>
              </a:rPr>
              <a:t> of een </a:t>
            </a:r>
            <a:r>
              <a:rPr lang="nl-NL" b="1" dirty="0" smtClean="0">
                <a:latin typeface="Century Gothic" panose="020B0502020202020204" pitchFamily="34" charset="0"/>
              </a:rPr>
              <a:t>DON´T</a:t>
            </a:r>
            <a:r>
              <a:rPr lang="nl-NL" dirty="0" smtClean="0">
                <a:latin typeface="Century Gothic" panose="020B0502020202020204" pitchFamily="34" charset="0"/>
              </a:rPr>
              <a:t> vindt </a:t>
            </a:r>
          </a:p>
          <a:p>
            <a:r>
              <a:rPr lang="nl-NL" dirty="0" smtClean="0">
                <a:latin typeface="Century Gothic" panose="020B0502020202020204" pitchFamily="34" charset="0"/>
              </a:rPr>
              <a:t>Kies </a:t>
            </a:r>
            <a:r>
              <a:rPr lang="nl-NL" dirty="0" smtClean="0">
                <a:latin typeface="Century Gothic" panose="020B0502020202020204" pitchFamily="34" charset="0"/>
              </a:rPr>
              <a:t>voor jezelf en laat je </a:t>
            </a:r>
            <a:r>
              <a:rPr lang="nl-NL" dirty="0" smtClean="0">
                <a:latin typeface="Century Gothic" panose="020B0502020202020204" pitchFamily="34" charset="0"/>
              </a:rPr>
              <a:t>niet beïnvloeden</a:t>
            </a:r>
            <a:endParaRPr lang="nl-NL" dirty="0" smtClean="0">
              <a:latin typeface="Century Gothic" panose="020B0502020202020204" pitchFamily="34" charset="0"/>
            </a:endParaRPr>
          </a:p>
          <a:p>
            <a:endParaRPr lang="nl-NL" dirty="0">
              <a:latin typeface="Century Gothic" panose="020B0502020202020204" pitchFamily="34" charset="0"/>
            </a:endParaRPr>
          </a:p>
          <a:p>
            <a:r>
              <a:rPr lang="nl-NL" dirty="0" smtClean="0">
                <a:latin typeface="Century Gothic" panose="020B0502020202020204" pitchFamily="34" charset="0"/>
              </a:rPr>
              <a:t>Klaar?! Actie!!!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3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778098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1 </a:t>
            </a:r>
            <a:endParaRPr lang="nl-N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>
                <a:latin typeface="Century Gothic" panose="020B0502020202020204" pitchFamily="34" charset="0"/>
              </a:rPr>
              <a:t>J</a:t>
            </a:r>
            <a:r>
              <a:rPr lang="nl-NL" sz="3200" dirty="0" smtClean="0">
                <a:latin typeface="Century Gothic" panose="020B0502020202020204" pitchFamily="34" charset="0"/>
              </a:rPr>
              <a:t>e </a:t>
            </a:r>
            <a:r>
              <a:rPr lang="nl-NL" sz="3200" dirty="0" smtClean="0">
                <a:latin typeface="Century Gothic" panose="020B0502020202020204" pitchFamily="34" charset="0"/>
              </a:rPr>
              <a:t>moet elke dag douchen </a:t>
            </a:r>
            <a:endParaRPr lang="nl-NL" sz="32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39940"/>
            <a:ext cx="3784702" cy="29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787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2</a:t>
            </a:r>
            <a:endParaRPr lang="nl-N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Als je alleen hebt geplast hoef je je handen niet te wassen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219369" cy="31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3</a:t>
            </a:r>
            <a:endParaRPr lang="nl-N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600" dirty="0" smtClean="0">
                <a:latin typeface="Century Gothic" panose="020B0502020202020204" pitchFamily="34" charset="0"/>
              </a:rPr>
              <a:t>Elke dag je haar wassen met shampoo is goed </a:t>
            </a:r>
            <a:endParaRPr lang="nl-NL" sz="26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4 </a:t>
            </a:r>
            <a:endParaRPr lang="nl-N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Ondergoed kan je gerust 2 dagen aan houden zonder te verschonen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048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5 </a:t>
            </a:r>
            <a:endParaRPr lang="nl-N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600" dirty="0" smtClean="0">
                <a:latin typeface="Century Gothic" panose="020B0502020202020204" pitchFamily="34" charset="0"/>
              </a:rPr>
              <a:t>Deodorant maakt je oksels schoon en hygiënisch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6 </a:t>
            </a:r>
            <a:endParaRPr lang="nl-N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000" dirty="0" smtClean="0">
                <a:latin typeface="Century Gothic" panose="020B0502020202020204" pitchFamily="34" charset="0"/>
              </a:rPr>
              <a:t>Elke dag een schoon shirt hoeft niet altijd </a:t>
            </a:r>
            <a:endParaRPr lang="nl-NL" sz="30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731916" cy="37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Stelling 7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endParaRPr lang="nl-NL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2800" dirty="0" smtClean="0">
                <a:latin typeface="Century Gothic" panose="020B0502020202020204" pitchFamily="34" charset="0"/>
              </a:rPr>
              <a:t>1x per dag je tandenpoetsen is voldoende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55" y="2492896"/>
            <a:ext cx="21602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3262</TotalTime>
  <Words>210</Words>
  <Application>Microsoft Office PowerPoint</Application>
  <PresentationFormat>Diavoorstelling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Verzorg jezelf:  Do´s &amp; Don´ts   </vt:lpstr>
      <vt:lpstr>Inleiding  </vt:lpstr>
      <vt:lpstr>Stelling 1 </vt:lpstr>
      <vt:lpstr>Stelling 2</vt:lpstr>
      <vt:lpstr>Stelling 3</vt:lpstr>
      <vt:lpstr>Stelling 4 </vt:lpstr>
      <vt:lpstr>Stelling 5 </vt:lpstr>
      <vt:lpstr>Stelling 6 </vt:lpstr>
      <vt:lpstr>Stelling 7 </vt:lpstr>
      <vt:lpstr>Stelling 8 </vt:lpstr>
      <vt:lpstr>Nabespreken en mening onderbouwen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Do´s en Don´ts   Persoonlijke Hygiëne</dc:title>
  <dc:creator>swanet</dc:creator>
  <cp:lastModifiedBy>Gerrits, F.M.J.</cp:lastModifiedBy>
  <cp:revision>5</cp:revision>
  <dcterms:created xsi:type="dcterms:W3CDTF">2017-06-22T19:02:03Z</dcterms:created>
  <dcterms:modified xsi:type="dcterms:W3CDTF">2017-06-25T19:11:17Z</dcterms:modified>
</cp:coreProperties>
</file>